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8288000" cy="10287000"/>
  <p:notesSz cx="6858000" cy="9144000"/>
  <p:embeddedFontLst>
    <p:embeddedFont>
      <p:font typeface="Agrandir" panose="020B0604020202020204" charset="0"/>
      <p:regular r:id="rId9"/>
    </p:embeddedFont>
    <p:embeddedFont>
      <p:font typeface="Agrandir Bold" panose="020B0604020202020204" charset="0"/>
      <p:regular r:id="rId10"/>
    </p:embeddedFont>
    <p:embeddedFont>
      <p:font typeface="Agrandir Medium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23D5EB-9E18-F66A-5FD7-714D8C506AF2}" v="3" dt="2025-06-02T12:27:44.986"/>
    <p1510:client id="{F0B9F466-DC03-7245-B8A7-38607E4AAB3C}" v="15" dt="2025-06-02T12:51:06.3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5" d="100"/>
          <a:sy n="35" d="100"/>
        </p:scale>
        <p:origin x="1180" y="2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ötjönen Heini" userId="S::heini.lotjonen@kuopio.fi::6a26ae5c-07ae-4a29-8e62-72dd1f482a4d" providerId="AD" clId="Web-{F0B9F466-DC03-7245-B8A7-38607E4AAB3C}"/>
    <pc:docChg chg="modSld">
      <pc:chgData name="Lötjönen Heini" userId="S::heini.lotjonen@kuopio.fi::6a26ae5c-07ae-4a29-8e62-72dd1f482a4d" providerId="AD" clId="Web-{F0B9F466-DC03-7245-B8A7-38607E4AAB3C}" dt="2025-06-02T12:51:06.303" v="14" actId="1076"/>
      <pc:docMkLst>
        <pc:docMk/>
      </pc:docMkLst>
      <pc:sldChg chg="modSp">
        <pc:chgData name="Lötjönen Heini" userId="S::heini.lotjonen@kuopio.fi::6a26ae5c-07ae-4a29-8e62-72dd1f482a4d" providerId="AD" clId="Web-{F0B9F466-DC03-7245-B8A7-38607E4AAB3C}" dt="2025-06-02T12:51:06.303" v="14" actId="1076"/>
        <pc:sldMkLst>
          <pc:docMk/>
          <pc:sldMk cId="0" sldId="258"/>
        </pc:sldMkLst>
        <pc:spChg chg="mod">
          <ac:chgData name="Lötjönen Heini" userId="S::heini.lotjonen@kuopio.fi::6a26ae5c-07ae-4a29-8e62-72dd1f482a4d" providerId="AD" clId="Web-{F0B9F466-DC03-7245-B8A7-38607E4AAB3C}" dt="2025-06-02T12:47:30.570" v="1" actId="1076"/>
          <ac:spMkLst>
            <pc:docMk/>
            <pc:sldMk cId="0" sldId="258"/>
            <ac:spMk id="4" creationId="{00000000-0000-0000-0000-000000000000}"/>
          </ac:spMkLst>
        </pc:spChg>
        <pc:spChg chg="mod">
          <ac:chgData name="Lötjönen Heini" userId="S::heini.lotjonen@kuopio.fi::6a26ae5c-07ae-4a29-8e62-72dd1f482a4d" providerId="AD" clId="Web-{F0B9F466-DC03-7245-B8A7-38607E4AAB3C}" dt="2025-06-02T12:51:06.303" v="14" actId="1076"/>
          <ac:spMkLst>
            <pc:docMk/>
            <pc:sldMk cId="0" sldId="258"/>
            <ac:spMk id="8" creationId="{00000000-0000-0000-0000-000000000000}"/>
          </ac:spMkLst>
        </pc:spChg>
        <pc:spChg chg="mod">
          <ac:chgData name="Lötjönen Heini" userId="S::heini.lotjonen@kuopio.fi::6a26ae5c-07ae-4a29-8e62-72dd1f482a4d" providerId="AD" clId="Web-{F0B9F466-DC03-7245-B8A7-38607E4AAB3C}" dt="2025-06-02T12:51:00.663" v="12" actId="1076"/>
          <ac:spMkLst>
            <pc:docMk/>
            <pc:sldMk cId="0" sldId="258"/>
            <ac:spMk id="10" creationId="{00000000-0000-0000-0000-000000000000}"/>
          </ac:spMkLst>
        </pc:spChg>
        <pc:spChg chg="mod">
          <ac:chgData name="Lötjönen Heini" userId="S::heini.lotjonen@kuopio.fi::6a26ae5c-07ae-4a29-8e62-72dd1f482a4d" providerId="AD" clId="Web-{F0B9F466-DC03-7245-B8A7-38607E4AAB3C}" dt="2025-06-02T12:49:37.804" v="6" actId="1076"/>
          <ac:spMkLst>
            <pc:docMk/>
            <pc:sldMk cId="0" sldId="258"/>
            <ac:spMk id="11" creationId="{00000000-0000-0000-0000-000000000000}"/>
          </ac:spMkLst>
        </pc:spChg>
      </pc:sldChg>
      <pc:sldChg chg="addSp delSp modSp">
        <pc:chgData name="Lötjönen Heini" userId="S::heini.lotjonen@kuopio.fi::6a26ae5c-07ae-4a29-8e62-72dd1f482a4d" providerId="AD" clId="Web-{F0B9F466-DC03-7245-B8A7-38607E4AAB3C}" dt="2025-06-02T12:50:52.225" v="11" actId="1076"/>
        <pc:sldMkLst>
          <pc:docMk/>
          <pc:sldMk cId="0" sldId="259"/>
        </pc:sldMkLst>
        <pc:spChg chg="mod">
          <ac:chgData name="Lötjönen Heini" userId="S::heini.lotjonen@kuopio.fi::6a26ae5c-07ae-4a29-8e62-72dd1f482a4d" providerId="AD" clId="Web-{F0B9F466-DC03-7245-B8A7-38607E4AAB3C}" dt="2025-06-02T12:50:22.272" v="9" actId="1076"/>
          <ac:spMkLst>
            <pc:docMk/>
            <pc:sldMk cId="0" sldId="259"/>
            <ac:spMk id="4" creationId="{00000000-0000-0000-0000-000000000000}"/>
          </ac:spMkLst>
        </pc:spChg>
        <pc:spChg chg="mod">
          <ac:chgData name="Lötjönen Heini" userId="S::heini.lotjonen@kuopio.fi::6a26ae5c-07ae-4a29-8e62-72dd1f482a4d" providerId="AD" clId="Web-{F0B9F466-DC03-7245-B8A7-38607E4AAB3C}" dt="2025-06-02T12:50:48.100" v="10" actId="1076"/>
          <ac:spMkLst>
            <pc:docMk/>
            <pc:sldMk cId="0" sldId="259"/>
            <ac:spMk id="6" creationId="{00000000-0000-0000-0000-000000000000}"/>
          </ac:spMkLst>
        </pc:spChg>
        <pc:spChg chg="del">
          <ac:chgData name="Lötjönen Heini" userId="S::heini.lotjonen@kuopio.fi::6a26ae5c-07ae-4a29-8e62-72dd1f482a4d" providerId="AD" clId="Web-{F0B9F466-DC03-7245-B8A7-38607E4AAB3C}" dt="2025-06-02T12:49:15.601" v="3"/>
          <ac:spMkLst>
            <pc:docMk/>
            <pc:sldMk cId="0" sldId="259"/>
            <ac:spMk id="8" creationId="{00000000-0000-0000-0000-000000000000}"/>
          </ac:spMkLst>
        </pc:spChg>
        <pc:spChg chg="mod">
          <ac:chgData name="Lötjönen Heini" userId="S::heini.lotjonen@kuopio.fi::6a26ae5c-07ae-4a29-8e62-72dd1f482a4d" providerId="AD" clId="Web-{F0B9F466-DC03-7245-B8A7-38607E4AAB3C}" dt="2025-06-02T12:50:52.225" v="11" actId="1076"/>
          <ac:spMkLst>
            <pc:docMk/>
            <pc:sldMk cId="0" sldId="259"/>
            <ac:spMk id="9" creationId="{00000000-0000-0000-0000-000000000000}"/>
          </ac:spMkLst>
        </pc:spChg>
        <pc:spChg chg="add mod">
          <ac:chgData name="Lötjönen Heini" userId="S::heini.lotjonen@kuopio.fi::6a26ae5c-07ae-4a29-8e62-72dd1f482a4d" providerId="AD" clId="Web-{F0B9F466-DC03-7245-B8A7-38607E4AAB3C}" dt="2025-06-02T12:49:57.944" v="7" actId="1076"/>
          <ac:spMkLst>
            <pc:docMk/>
            <pc:sldMk cId="0" sldId="259"/>
            <ac:spMk id="11" creationId="{1CBBF67A-EAB1-FFDE-1C43-ED360825EE52}"/>
          </ac:spMkLst>
        </pc:spChg>
      </pc:sldChg>
    </pc:docChg>
  </pc:docChgLst>
  <pc:docChgLst>
    <pc:chgData name="Lötjönen Heini" userId="S::heini.lotjonen@kuopio.fi::6a26ae5c-07ae-4a29-8e62-72dd1f482a4d" providerId="AD" clId="Web-{4923D5EB-9E18-F66A-5FD7-714D8C506AF2}"/>
    <pc:docChg chg="modSld">
      <pc:chgData name="Lötjönen Heini" userId="S::heini.lotjonen@kuopio.fi::6a26ae5c-07ae-4a29-8e62-72dd1f482a4d" providerId="AD" clId="Web-{4923D5EB-9E18-F66A-5FD7-714D8C506AF2}" dt="2025-06-02T12:27:42.001" v="1" actId="20577"/>
      <pc:docMkLst>
        <pc:docMk/>
      </pc:docMkLst>
      <pc:sldChg chg="modSp">
        <pc:chgData name="Lötjönen Heini" userId="S::heini.lotjonen@kuopio.fi::6a26ae5c-07ae-4a29-8e62-72dd1f482a4d" providerId="AD" clId="Web-{4923D5EB-9E18-F66A-5FD7-714D8C506AF2}" dt="2025-06-02T12:27:42.001" v="1" actId="20577"/>
        <pc:sldMkLst>
          <pc:docMk/>
          <pc:sldMk cId="0" sldId="258"/>
        </pc:sldMkLst>
        <pc:spChg chg="mod">
          <ac:chgData name="Lötjönen Heini" userId="S::heini.lotjonen@kuopio.fi::6a26ae5c-07ae-4a29-8e62-72dd1f482a4d" providerId="AD" clId="Web-{4923D5EB-9E18-F66A-5FD7-714D8C506AF2}" dt="2025-06-02T12:27:42.001" v="1" actId="20577"/>
          <ac:spMkLst>
            <pc:docMk/>
            <pc:sldMk cId="0" sldId="258"/>
            <ac:spMk id="11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 t="-38888" b="-38888"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/>
          <p:cNvSpPr/>
          <p:nvPr/>
        </p:nvSpPr>
        <p:spPr>
          <a:xfrm flipV="1">
            <a:off x="0" y="5461515"/>
            <a:ext cx="5778921" cy="4825485"/>
          </a:xfrm>
          <a:custGeom>
            <a:avLst/>
            <a:gdLst/>
            <a:ahLst/>
            <a:cxnLst/>
            <a:rect l="l" t="t" r="r" b="b"/>
            <a:pathLst>
              <a:path w="5778921" h="4825485">
                <a:moveTo>
                  <a:pt x="0" y="4825485"/>
                </a:moveTo>
                <a:lnTo>
                  <a:pt x="5778921" y="4825485"/>
                </a:lnTo>
                <a:lnTo>
                  <a:pt x="5778921" y="0"/>
                </a:lnTo>
                <a:lnTo>
                  <a:pt x="0" y="0"/>
                </a:lnTo>
                <a:lnTo>
                  <a:pt x="0" y="4825485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4" name="Freeform 4"/>
          <p:cNvSpPr/>
          <p:nvPr/>
        </p:nvSpPr>
        <p:spPr>
          <a:xfrm rot="-10800000" flipV="1">
            <a:off x="10817837" y="0"/>
            <a:ext cx="7470163" cy="6237697"/>
          </a:xfrm>
          <a:custGeom>
            <a:avLst/>
            <a:gdLst/>
            <a:ahLst/>
            <a:cxnLst/>
            <a:rect l="l" t="t" r="r" b="b"/>
            <a:pathLst>
              <a:path w="7470163" h="6237697">
                <a:moveTo>
                  <a:pt x="0" y="6237697"/>
                </a:moveTo>
                <a:lnTo>
                  <a:pt x="7470163" y="6237697"/>
                </a:lnTo>
                <a:lnTo>
                  <a:pt x="7470163" y="0"/>
                </a:lnTo>
                <a:lnTo>
                  <a:pt x="0" y="0"/>
                </a:lnTo>
                <a:lnTo>
                  <a:pt x="0" y="6237697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grpSp>
        <p:nvGrpSpPr>
          <p:cNvPr id="5" name="Group 5"/>
          <p:cNvGrpSpPr/>
          <p:nvPr/>
        </p:nvGrpSpPr>
        <p:grpSpPr>
          <a:xfrm>
            <a:off x="1916505" y="5455041"/>
            <a:ext cx="5522266" cy="818125"/>
            <a:chOff x="0" y="0"/>
            <a:chExt cx="1454424" cy="21547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54424" cy="215473"/>
            </a:xfrm>
            <a:custGeom>
              <a:avLst/>
              <a:gdLst/>
              <a:ahLst/>
              <a:cxnLst/>
              <a:rect l="l" t="t" r="r" b="b"/>
              <a:pathLst>
                <a:path w="1454424" h="215473">
                  <a:moveTo>
                    <a:pt x="107737" y="0"/>
                  </a:moveTo>
                  <a:lnTo>
                    <a:pt x="1346687" y="0"/>
                  </a:lnTo>
                  <a:cubicBezTo>
                    <a:pt x="1375261" y="0"/>
                    <a:pt x="1402664" y="11351"/>
                    <a:pt x="1422869" y="31555"/>
                  </a:cubicBezTo>
                  <a:cubicBezTo>
                    <a:pt x="1443073" y="51760"/>
                    <a:pt x="1454424" y="79163"/>
                    <a:pt x="1454424" y="107737"/>
                  </a:cubicBezTo>
                  <a:lnTo>
                    <a:pt x="1454424" y="107737"/>
                  </a:lnTo>
                  <a:cubicBezTo>
                    <a:pt x="1454424" y="167238"/>
                    <a:pt x="1406189" y="215473"/>
                    <a:pt x="1346687" y="215473"/>
                  </a:cubicBezTo>
                  <a:lnTo>
                    <a:pt x="107737" y="215473"/>
                  </a:lnTo>
                  <a:cubicBezTo>
                    <a:pt x="48235" y="215473"/>
                    <a:pt x="0" y="167238"/>
                    <a:pt x="0" y="107737"/>
                  </a:cubicBezTo>
                  <a:lnTo>
                    <a:pt x="0" y="107737"/>
                  </a:lnTo>
                  <a:cubicBezTo>
                    <a:pt x="0" y="48235"/>
                    <a:pt x="48235" y="0"/>
                    <a:pt x="107737" y="0"/>
                  </a:cubicBezTo>
                  <a:close/>
                </a:path>
              </a:pathLst>
            </a:custGeom>
            <a:solidFill>
              <a:srgbClr val="FA7AAC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1454424" cy="1964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6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9543775" y="1383347"/>
            <a:ext cx="8925896" cy="9190111"/>
          </a:xfrm>
          <a:custGeom>
            <a:avLst/>
            <a:gdLst/>
            <a:ahLst/>
            <a:cxnLst/>
            <a:rect l="l" t="t" r="r" b="b"/>
            <a:pathLst>
              <a:path w="8925896" h="9190111">
                <a:moveTo>
                  <a:pt x="0" y="0"/>
                </a:moveTo>
                <a:lnTo>
                  <a:pt x="8925896" y="0"/>
                </a:lnTo>
                <a:lnTo>
                  <a:pt x="8925896" y="9190112"/>
                </a:lnTo>
                <a:lnTo>
                  <a:pt x="0" y="91901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9" name="TextBox 9"/>
          <p:cNvSpPr txBox="1"/>
          <p:nvPr/>
        </p:nvSpPr>
        <p:spPr>
          <a:xfrm>
            <a:off x="720397" y="3845441"/>
            <a:ext cx="8823378" cy="1616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99"/>
              </a:lnSpc>
            </a:pPr>
            <a:r>
              <a:rPr lang="en-US" sz="9999" b="1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Minun feedini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073219" y="5722816"/>
            <a:ext cx="5208838" cy="46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4800" b="1" dirty="0">
                <a:solidFill>
                  <a:srgbClr val="FFFBE8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OMA NIMI</a:t>
            </a:r>
            <a:endParaRPr lang="en-US" sz="4800" b="1" dirty="0">
              <a:solidFill>
                <a:srgbClr val="FFFBE8"/>
              </a:solidFill>
              <a:latin typeface="Agrandir Medium"/>
              <a:ea typeface="Agrandir Medium"/>
              <a:cs typeface="Agrandir Medium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7021225" y="7049873"/>
            <a:ext cx="1895576" cy="2380290"/>
          </a:xfrm>
          <a:custGeom>
            <a:avLst/>
            <a:gdLst/>
            <a:ahLst/>
            <a:cxnLst/>
            <a:rect l="l" t="t" r="r" b="b"/>
            <a:pathLst>
              <a:path w="1895576" h="2380290">
                <a:moveTo>
                  <a:pt x="0" y="0"/>
                </a:moveTo>
                <a:lnTo>
                  <a:pt x="1895577" y="0"/>
                </a:lnTo>
                <a:lnTo>
                  <a:pt x="1895577" y="2380290"/>
                </a:lnTo>
                <a:lnTo>
                  <a:pt x="0" y="238029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38959" y="2327476"/>
            <a:ext cx="7578209" cy="7716888"/>
            <a:chOff x="0" y="0"/>
            <a:chExt cx="1423499" cy="14495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3499" cy="1449549"/>
            </a:xfrm>
            <a:custGeom>
              <a:avLst/>
              <a:gdLst/>
              <a:ahLst/>
              <a:cxnLst/>
              <a:rect l="l" t="t" r="r" b="b"/>
              <a:pathLst>
                <a:path w="1423499" h="1449549">
                  <a:moveTo>
                    <a:pt x="52102" y="0"/>
                  </a:moveTo>
                  <a:lnTo>
                    <a:pt x="1371398" y="0"/>
                  </a:lnTo>
                  <a:cubicBezTo>
                    <a:pt x="1385216" y="0"/>
                    <a:pt x="1398468" y="5489"/>
                    <a:pt x="1408239" y="15260"/>
                  </a:cubicBezTo>
                  <a:cubicBezTo>
                    <a:pt x="1418010" y="25031"/>
                    <a:pt x="1423499" y="38284"/>
                    <a:pt x="1423499" y="52102"/>
                  </a:cubicBezTo>
                  <a:lnTo>
                    <a:pt x="1423499" y="1397447"/>
                  </a:lnTo>
                  <a:cubicBezTo>
                    <a:pt x="1423499" y="1411265"/>
                    <a:pt x="1418010" y="1424518"/>
                    <a:pt x="1408239" y="1434289"/>
                  </a:cubicBezTo>
                  <a:cubicBezTo>
                    <a:pt x="1398468" y="1444060"/>
                    <a:pt x="1385216" y="1449549"/>
                    <a:pt x="1371398" y="1449549"/>
                  </a:cubicBezTo>
                  <a:lnTo>
                    <a:pt x="52102" y="1449549"/>
                  </a:lnTo>
                  <a:cubicBezTo>
                    <a:pt x="38284" y="1449549"/>
                    <a:pt x="25031" y="1444060"/>
                    <a:pt x="15260" y="1434289"/>
                  </a:cubicBezTo>
                  <a:cubicBezTo>
                    <a:pt x="5489" y="1424518"/>
                    <a:pt x="0" y="1411265"/>
                    <a:pt x="0" y="1397447"/>
                  </a:cubicBezTo>
                  <a:lnTo>
                    <a:pt x="0" y="52102"/>
                  </a:lnTo>
                  <a:cubicBezTo>
                    <a:pt x="0" y="38284"/>
                    <a:pt x="5489" y="25031"/>
                    <a:pt x="15260" y="15260"/>
                  </a:cubicBezTo>
                  <a:cubicBezTo>
                    <a:pt x="25031" y="5489"/>
                    <a:pt x="38284" y="0"/>
                    <a:pt x="52102" y="0"/>
                  </a:cubicBezTo>
                  <a:close/>
                </a:path>
              </a:pathLst>
            </a:custGeom>
            <a:solidFill>
              <a:srgbClr val="FFFBF7"/>
            </a:solidFill>
            <a:ln w="38100" cap="rnd">
              <a:solidFill>
                <a:srgbClr val="FFE0C1"/>
              </a:solidFill>
              <a:prstDash val="solid"/>
              <a:rou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85725"/>
              <a:ext cx="1423499" cy="15352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69013" y="2853531"/>
            <a:ext cx="6644488" cy="1204314"/>
          </a:xfrm>
          <a:custGeom>
            <a:avLst/>
            <a:gdLst/>
            <a:ahLst/>
            <a:cxnLst/>
            <a:rect l="l" t="t" r="r" b="b"/>
            <a:pathLst>
              <a:path w="6644488" h="1204314">
                <a:moveTo>
                  <a:pt x="0" y="0"/>
                </a:moveTo>
                <a:lnTo>
                  <a:pt x="6644489" y="0"/>
                </a:lnTo>
                <a:lnTo>
                  <a:pt x="6644489" y="1204313"/>
                </a:lnTo>
                <a:lnTo>
                  <a:pt x="0" y="12043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6" name="TextBox 6"/>
          <p:cNvSpPr txBox="1"/>
          <p:nvPr/>
        </p:nvSpPr>
        <p:spPr>
          <a:xfrm>
            <a:off x="3886223" y="205286"/>
            <a:ext cx="10016455" cy="1153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98"/>
              </a:lnSpc>
            </a:pPr>
            <a:r>
              <a:rPr lang="en-US" sz="6942" b="1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Minun hakusanani</a:t>
            </a:r>
          </a:p>
        </p:txBody>
      </p:sp>
      <p:sp>
        <p:nvSpPr>
          <p:cNvPr id="7" name="Freeform 7"/>
          <p:cNvSpPr/>
          <p:nvPr/>
        </p:nvSpPr>
        <p:spPr>
          <a:xfrm>
            <a:off x="1669013" y="4211817"/>
            <a:ext cx="6644488" cy="1204314"/>
          </a:xfrm>
          <a:custGeom>
            <a:avLst/>
            <a:gdLst/>
            <a:ahLst/>
            <a:cxnLst/>
            <a:rect l="l" t="t" r="r" b="b"/>
            <a:pathLst>
              <a:path w="6644488" h="1204314">
                <a:moveTo>
                  <a:pt x="0" y="0"/>
                </a:moveTo>
                <a:lnTo>
                  <a:pt x="6644489" y="0"/>
                </a:lnTo>
                <a:lnTo>
                  <a:pt x="6644489" y="1204314"/>
                </a:lnTo>
                <a:lnTo>
                  <a:pt x="0" y="12043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8" name="Freeform 8"/>
          <p:cNvSpPr/>
          <p:nvPr/>
        </p:nvSpPr>
        <p:spPr>
          <a:xfrm>
            <a:off x="1669013" y="5570104"/>
            <a:ext cx="6644488" cy="1204314"/>
          </a:xfrm>
          <a:custGeom>
            <a:avLst/>
            <a:gdLst/>
            <a:ahLst/>
            <a:cxnLst/>
            <a:rect l="l" t="t" r="r" b="b"/>
            <a:pathLst>
              <a:path w="6644488" h="1204314">
                <a:moveTo>
                  <a:pt x="0" y="0"/>
                </a:moveTo>
                <a:lnTo>
                  <a:pt x="6644489" y="0"/>
                </a:lnTo>
                <a:lnTo>
                  <a:pt x="6644489" y="1204314"/>
                </a:lnTo>
                <a:lnTo>
                  <a:pt x="0" y="12043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9" name="Freeform 9"/>
          <p:cNvSpPr/>
          <p:nvPr/>
        </p:nvSpPr>
        <p:spPr>
          <a:xfrm>
            <a:off x="1669013" y="6924938"/>
            <a:ext cx="6644488" cy="1204314"/>
          </a:xfrm>
          <a:custGeom>
            <a:avLst/>
            <a:gdLst/>
            <a:ahLst/>
            <a:cxnLst/>
            <a:rect l="l" t="t" r="r" b="b"/>
            <a:pathLst>
              <a:path w="6644488" h="1204314">
                <a:moveTo>
                  <a:pt x="0" y="0"/>
                </a:moveTo>
                <a:lnTo>
                  <a:pt x="6644489" y="0"/>
                </a:lnTo>
                <a:lnTo>
                  <a:pt x="6644489" y="1204314"/>
                </a:lnTo>
                <a:lnTo>
                  <a:pt x="0" y="12043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0" name="Freeform 10"/>
          <p:cNvSpPr/>
          <p:nvPr/>
        </p:nvSpPr>
        <p:spPr>
          <a:xfrm>
            <a:off x="1669013" y="8279773"/>
            <a:ext cx="6644488" cy="1204314"/>
          </a:xfrm>
          <a:custGeom>
            <a:avLst/>
            <a:gdLst/>
            <a:ahLst/>
            <a:cxnLst/>
            <a:rect l="l" t="t" r="r" b="b"/>
            <a:pathLst>
              <a:path w="6644488" h="1204314">
                <a:moveTo>
                  <a:pt x="0" y="0"/>
                </a:moveTo>
                <a:lnTo>
                  <a:pt x="6644489" y="0"/>
                </a:lnTo>
                <a:lnTo>
                  <a:pt x="6644489" y="1204313"/>
                </a:lnTo>
                <a:lnTo>
                  <a:pt x="0" y="12043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grpSp>
        <p:nvGrpSpPr>
          <p:cNvPr id="11" name="Group 11"/>
          <p:cNvGrpSpPr/>
          <p:nvPr/>
        </p:nvGrpSpPr>
        <p:grpSpPr>
          <a:xfrm>
            <a:off x="9425034" y="2327476"/>
            <a:ext cx="7578209" cy="7716888"/>
            <a:chOff x="0" y="0"/>
            <a:chExt cx="1423499" cy="144954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23499" cy="1449549"/>
            </a:xfrm>
            <a:custGeom>
              <a:avLst/>
              <a:gdLst/>
              <a:ahLst/>
              <a:cxnLst/>
              <a:rect l="l" t="t" r="r" b="b"/>
              <a:pathLst>
                <a:path w="1423499" h="1449549">
                  <a:moveTo>
                    <a:pt x="52102" y="0"/>
                  </a:moveTo>
                  <a:lnTo>
                    <a:pt x="1371398" y="0"/>
                  </a:lnTo>
                  <a:cubicBezTo>
                    <a:pt x="1385216" y="0"/>
                    <a:pt x="1398468" y="5489"/>
                    <a:pt x="1408239" y="15260"/>
                  </a:cubicBezTo>
                  <a:cubicBezTo>
                    <a:pt x="1418010" y="25031"/>
                    <a:pt x="1423499" y="38284"/>
                    <a:pt x="1423499" y="52102"/>
                  </a:cubicBezTo>
                  <a:lnTo>
                    <a:pt x="1423499" y="1397447"/>
                  </a:lnTo>
                  <a:cubicBezTo>
                    <a:pt x="1423499" y="1411265"/>
                    <a:pt x="1418010" y="1424518"/>
                    <a:pt x="1408239" y="1434289"/>
                  </a:cubicBezTo>
                  <a:cubicBezTo>
                    <a:pt x="1398468" y="1444060"/>
                    <a:pt x="1385216" y="1449549"/>
                    <a:pt x="1371398" y="1449549"/>
                  </a:cubicBezTo>
                  <a:lnTo>
                    <a:pt x="52102" y="1449549"/>
                  </a:lnTo>
                  <a:cubicBezTo>
                    <a:pt x="38284" y="1449549"/>
                    <a:pt x="25031" y="1444060"/>
                    <a:pt x="15260" y="1434289"/>
                  </a:cubicBezTo>
                  <a:cubicBezTo>
                    <a:pt x="5489" y="1424518"/>
                    <a:pt x="0" y="1411265"/>
                    <a:pt x="0" y="1397447"/>
                  </a:cubicBezTo>
                  <a:lnTo>
                    <a:pt x="0" y="52102"/>
                  </a:lnTo>
                  <a:cubicBezTo>
                    <a:pt x="0" y="38284"/>
                    <a:pt x="5489" y="25031"/>
                    <a:pt x="15260" y="15260"/>
                  </a:cubicBezTo>
                  <a:cubicBezTo>
                    <a:pt x="25031" y="5489"/>
                    <a:pt x="38284" y="0"/>
                    <a:pt x="52102" y="0"/>
                  </a:cubicBezTo>
                  <a:close/>
                </a:path>
              </a:pathLst>
            </a:custGeom>
            <a:solidFill>
              <a:srgbClr val="FFFBF7"/>
            </a:solidFill>
            <a:ln w="38100" cap="rnd">
              <a:solidFill>
                <a:srgbClr val="FFE0C1"/>
              </a:solidFill>
              <a:prstDash val="solid"/>
              <a:rou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85725"/>
              <a:ext cx="1423499" cy="15352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9755088" y="2853531"/>
            <a:ext cx="6644488" cy="1204314"/>
          </a:xfrm>
          <a:custGeom>
            <a:avLst/>
            <a:gdLst/>
            <a:ahLst/>
            <a:cxnLst/>
            <a:rect l="l" t="t" r="r" b="b"/>
            <a:pathLst>
              <a:path w="6644488" h="1204314">
                <a:moveTo>
                  <a:pt x="0" y="0"/>
                </a:moveTo>
                <a:lnTo>
                  <a:pt x="6644488" y="0"/>
                </a:lnTo>
                <a:lnTo>
                  <a:pt x="6644488" y="1204313"/>
                </a:lnTo>
                <a:lnTo>
                  <a:pt x="0" y="12043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5" name="Freeform 15"/>
          <p:cNvSpPr/>
          <p:nvPr/>
        </p:nvSpPr>
        <p:spPr>
          <a:xfrm>
            <a:off x="9755088" y="4211817"/>
            <a:ext cx="6644488" cy="1204314"/>
          </a:xfrm>
          <a:custGeom>
            <a:avLst/>
            <a:gdLst/>
            <a:ahLst/>
            <a:cxnLst/>
            <a:rect l="l" t="t" r="r" b="b"/>
            <a:pathLst>
              <a:path w="6644488" h="1204314">
                <a:moveTo>
                  <a:pt x="0" y="0"/>
                </a:moveTo>
                <a:lnTo>
                  <a:pt x="6644488" y="0"/>
                </a:lnTo>
                <a:lnTo>
                  <a:pt x="6644488" y="1204314"/>
                </a:lnTo>
                <a:lnTo>
                  <a:pt x="0" y="12043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6" name="Freeform 16"/>
          <p:cNvSpPr/>
          <p:nvPr/>
        </p:nvSpPr>
        <p:spPr>
          <a:xfrm>
            <a:off x="9755088" y="5570104"/>
            <a:ext cx="6644488" cy="1204314"/>
          </a:xfrm>
          <a:custGeom>
            <a:avLst/>
            <a:gdLst/>
            <a:ahLst/>
            <a:cxnLst/>
            <a:rect l="l" t="t" r="r" b="b"/>
            <a:pathLst>
              <a:path w="6644488" h="1204314">
                <a:moveTo>
                  <a:pt x="0" y="0"/>
                </a:moveTo>
                <a:lnTo>
                  <a:pt x="6644488" y="0"/>
                </a:lnTo>
                <a:lnTo>
                  <a:pt x="6644488" y="1204314"/>
                </a:lnTo>
                <a:lnTo>
                  <a:pt x="0" y="12043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7" name="Freeform 17"/>
          <p:cNvSpPr/>
          <p:nvPr/>
        </p:nvSpPr>
        <p:spPr>
          <a:xfrm>
            <a:off x="9755088" y="6924938"/>
            <a:ext cx="6644488" cy="1204314"/>
          </a:xfrm>
          <a:custGeom>
            <a:avLst/>
            <a:gdLst/>
            <a:ahLst/>
            <a:cxnLst/>
            <a:rect l="l" t="t" r="r" b="b"/>
            <a:pathLst>
              <a:path w="6644488" h="1204314">
                <a:moveTo>
                  <a:pt x="0" y="0"/>
                </a:moveTo>
                <a:lnTo>
                  <a:pt x="6644488" y="0"/>
                </a:lnTo>
                <a:lnTo>
                  <a:pt x="6644488" y="1204314"/>
                </a:lnTo>
                <a:lnTo>
                  <a:pt x="0" y="12043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8" name="Freeform 18"/>
          <p:cNvSpPr/>
          <p:nvPr/>
        </p:nvSpPr>
        <p:spPr>
          <a:xfrm>
            <a:off x="9755088" y="8279773"/>
            <a:ext cx="6644488" cy="1204314"/>
          </a:xfrm>
          <a:custGeom>
            <a:avLst/>
            <a:gdLst/>
            <a:ahLst/>
            <a:cxnLst/>
            <a:rect l="l" t="t" r="r" b="b"/>
            <a:pathLst>
              <a:path w="6644488" h="1204314">
                <a:moveTo>
                  <a:pt x="0" y="0"/>
                </a:moveTo>
                <a:lnTo>
                  <a:pt x="6644488" y="0"/>
                </a:lnTo>
                <a:lnTo>
                  <a:pt x="6644488" y="1204313"/>
                </a:lnTo>
                <a:lnTo>
                  <a:pt x="0" y="12043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9" name="TextBox 19"/>
          <p:cNvSpPr txBox="1"/>
          <p:nvPr/>
        </p:nvSpPr>
        <p:spPr>
          <a:xfrm>
            <a:off x="3430000" y="3040464"/>
            <a:ext cx="3061411" cy="8452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89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villakoira</a:t>
            </a:r>
            <a:endParaRPr lang="en-US" sz="4992" b="1" dirty="0">
              <a:solidFill>
                <a:srgbClr val="000000"/>
              </a:solidFill>
              <a:latin typeface="Agrandir Bold"/>
              <a:ea typeface="Agrandir Bold"/>
              <a:cs typeface="Agrandir Bold"/>
              <a:sym typeface="Agrandir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957907" y="4396574"/>
            <a:ext cx="4009551" cy="8452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89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hakusana</a:t>
            </a:r>
            <a:endParaRPr lang="en-US" sz="4992" b="1" dirty="0">
              <a:solidFill>
                <a:srgbClr val="000000"/>
              </a:solidFill>
              <a:latin typeface="Agrandir Bold"/>
              <a:ea typeface="Agrandir Bold"/>
              <a:cs typeface="Agrandir Bold"/>
              <a:sym typeface="Agrandir Bold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2401576" y="2823593"/>
            <a:ext cx="1484646" cy="419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9"/>
              </a:lnSpc>
              <a:spcBef>
                <a:spcPct val="0"/>
              </a:spcBef>
            </a:pPr>
            <a:r>
              <a:rPr lang="en-US" sz="2135" b="1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ESIMERKKI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597919" y="1274729"/>
            <a:ext cx="13092161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68"/>
              </a:lnSpc>
            </a:pPr>
            <a:r>
              <a:rPr lang="en-US" sz="2933" dirty="0" err="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Mieti</a:t>
            </a:r>
            <a:r>
              <a:rPr lang="en-US" sz="2933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, </a:t>
            </a:r>
            <a:r>
              <a:rPr lang="en-US" sz="2933" dirty="0" err="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mistä</a:t>
            </a:r>
            <a:r>
              <a:rPr lang="en-US" sz="2933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olet</a:t>
            </a:r>
            <a:r>
              <a:rPr lang="en-US" sz="2933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tällä</a:t>
            </a:r>
            <a:r>
              <a:rPr lang="en-US" sz="2933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viikolla</a:t>
            </a:r>
            <a:r>
              <a:rPr lang="en-US" sz="2933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etsinyt</a:t>
            </a:r>
            <a:r>
              <a:rPr lang="en-US" sz="2933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tietoa</a:t>
            </a:r>
            <a:r>
              <a:rPr lang="en-US" sz="2933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. </a:t>
            </a:r>
            <a:r>
              <a:rPr lang="en-US" sz="2933" dirty="0" err="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Täydennä</a:t>
            </a:r>
            <a:r>
              <a:rPr lang="en-US" sz="2933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hakusanat</a:t>
            </a:r>
            <a:r>
              <a:rPr lang="en-US" sz="2933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omien</a:t>
            </a:r>
            <a:r>
              <a:rPr lang="en-US" sz="2933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kiinnostuksen</a:t>
            </a:r>
            <a:r>
              <a:rPr lang="en-US" sz="2933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kohteiden</a:t>
            </a:r>
            <a:r>
              <a:rPr lang="en-US" sz="2933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mukaisesti</a:t>
            </a:r>
            <a:r>
              <a:rPr lang="en-US" sz="2933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. </a:t>
            </a:r>
            <a:r>
              <a:rPr lang="en-US" sz="2933" dirty="0" err="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Hakusanat</a:t>
            </a:r>
            <a:r>
              <a:rPr lang="en-US" sz="2933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voivat</a:t>
            </a:r>
            <a:r>
              <a:rPr lang="en-US" sz="2933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liittyä</a:t>
            </a:r>
            <a:r>
              <a:rPr lang="en-US" sz="2933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myös</a:t>
            </a:r>
            <a:r>
              <a:rPr lang="en-US" sz="2933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toisiinsa</a:t>
            </a:r>
            <a:r>
              <a:rPr lang="en-US" sz="2933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.</a:t>
            </a:r>
          </a:p>
        </p:txBody>
      </p:sp>
      <p:sp>
        <p:nvSpPr>
          <p:cNvPr id="31" name="TextBox 20">
            <a:extLst>
              <a:ext uri="{FF2B5EF4-FFF2-40B4-BE49-F238E27FC236}">
                <a16:creationId xmlns:a16="http://schemas.microsoft.com/office/drawing/2014/main" id="{093075D1-7D56-ABE1-0CC0-FA92F47872D2}"/>
              </a:ext>
            </a:extLst>
          </p:cNvPr>
          <p:cNvSpPr txBox="1"/>
          <p:nvPr/>
        </p:nvSpPr>
        <p:spPr>
          <a:xfrm>
            <a:off x="2976957" y="5768174"/>
            <a:ext cx="4009551" cy="8452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89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hakusana</a:t>
            </a:r>
            <a:endParaRPr lang="en-US" sz="4992" b="1" dirty="0">
              <a:solidFill>
                <a:srgbClr val="000000"/>
              </a:solidFill>
              <a:latin typeface="Agrandir Bold"/>
              <a:ea typeface="Agrandir Bold"/>
              <a:cs typeface="Agrandir Bold"/>
              <a:sym typeface="Agrandir Bold"/>
            </a:endParaRPr>
          </a:p>
        </p:txBody>
      </p:sp>
      <p:sp>
        <p:nvSpPr>
          <p:cNvPr id="34" name="TextBox 20">
            <a:extLst>
              <a:ext uri="{FF2B5EF4-FFF2-40B4-BE49-F238E27FC236}">
                <a16:creationId xmlns:a16="http://schemas.microsoft.com/office/drawing/2014/main" id="{1E4F0B2D-4DA0-BE20-F490-0CB4E98CC92A}"/>
              </a:ext>
            </a:extLst>
          </p:cNvPr>
          <p:cNvSpPr txBox="1"/>
          <p:nvPr/>
        </p:nvSpPr>
        <p:spPr>
          <a:xfrm>
            <a:off x="2957907" y="7101674"/>
            <a:ext cx="4009551" cy="8452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89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hakusana</a:t>
            </a:r>
            <a:endParaRPr lang="en-US" sz="4992" b="1" dirty="0">
              <a:solidFill>
                <a:srgbClr val="000000"/>
              </a:solidFill>
              <a:latin typeface="Agrandir Bold"/>
              <a:ea typeface="Agrandir Bold"/>
              <a:cs typeface="Agrandir Bold"/>
              <a:sym typeface="Agrandir Bold"/>
            </a:endParaRPr>
          </a:p>
        </p:txBody>
      </p:sp>
      <p:sp>
        <p:nvSpPr>
          <p:cNvPr id="35" name="TextBox 20">
            <a:extLst>
              <a:ext uri="{FF2B5EF4-FFF2-40B4-BE49-F238E27FC236}">
                <a16:creationId xmlns:a16="http://schemas.microsoft.com/office/drawing/2014/main" id="{6844860A-5C68-441D-DF48-C051F4E5B799}"/>
              </a:ext>
            </a:extLst>
          </p:cNvPr>
          <p:cNvSpPr txBox="1"/>
          <p:nvPr/>
        </p:nvSpPr>
        <p:spPr>
          <a:xfrm>
            <a:off x="2976957" y="8454224"/>
            <a:ext cx="4009551" cy="8452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89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hakusana</a:t>
            </a:r>
            <a:endParaRPr lang="en-US" sz="4992" b="1" dirty="0">
              <a:solidFill>
                <a:srgbClr val="000000"/>
              </a:solidFill>
              <a:latin typeface="Agrandir Bold"/>
              <a:ea typeface="Agrandir Bold"/>
              <a:cs typeface="Agrandir Bold"/>
              <a:sym typeface="Agrandir Bold"/>
            </a:endParaRPr>
          </a:p>
        </p:txBody>
      </p:sp>
      <p:sp>
        <p:nvSpPr>
          <p:cNvPr id="36" name="TextBox 20">
            <a:extLst>
              <a:ext uri="{FF2B5EF4-FFF2-40B4-BE49-F238E27FC236}">
                <a16:creationId xmlns:a16="http://schemas.microsoft.com/office/drawing/2014/main" id="{4D01DBA7-C9B2-3B4F-4229-AD76B863D5F9}"/>
              </a:ext>
            </a:extLst>
          </p:cNvPr>
          <p:cNvSpPr txBox="1"/>
          <p:nvPr/>
        </p:nvSpPr>
        <p:spPr>
          <a:xfrm>
            <a:off x="11073207" y="8454224"/>
            <a:ext cx="4009551" cy="8452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89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hakusana</a:t>
            </a:r>
            <a:endParaRPr lang="en-US" sz="4992" b="1" dirty="0">
              <a:solidFill>
                <a:srgbClr val="000000"/>
              </a:solidFill>
              <a:latin typeface="Agrandir Bold"/>
              <a:ea typeface="Agrandir Bold"/>
              <a:cs typeface="Agrandir Bold"/>
              <a:sym typeface="Agrandir Bold"/>
            </a:endParaRPr>
          </a:p>
        </p:txBody>
      </p:sp>
      <p:sp>
        <p:nvSpPr>
          <p:cNvPr id="37" name="TextBox 20">
            <a:extLst>
              <a:ext uri="{FF2B5EF4-FFF2-40B4-BE49-F238E27FC236}">
                <a16:creationId xmlns:a16="http://schemas.microsoft.com/office/drawing/2014/main" id="{D716D7E2-85E2-11CC-3261-EC66E31A98DC}"/>
              </a:ext>
            </a:extLst>
          </p:cNvPr>
          <p:cNvSpPr txBox="1"/>
          <p:nvPr/>
        </p:nvSpPr>
        <p:spPr>
          <a:xfrm>
            <a:off x="11149407" y="7101674"/>
            <a:ext cx="4009551" cy="8452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89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hakusana</a:t>
            </a:r>
            <a:endParaRPr lang="en-US" sz="4992" b="1" dirty="0">
              <a:solidFill>
                <a:srgbClr val="000000"/>
              </a:solidFill>
              <a:latin typeface="Agrandir Bold"/>
              <a:ea typeface="Agrandir Bold"/>
              <a:cs typeface="Agrandir Bold"/>
              <a:sym typeface="Agrandir Bold"/>
            </a:endParaRPr>
          </a:p>
        </p:txBody>
      </p:sp>
      <p:sp>
        <p:nvSpPr>
          <p:cNvPr id="38" name="TextBox 20">
            <a:extLst>
              <a:ext uri="{FF2B5EF4-FFF2-40B4-BE49-F238E27FC236}">
                <a16:creationId xmlns:a16="http://schemas.microsoft.com/office/drawing/2014/main" id="{4263140D-75CC-C6AD-DABC-F04A0D3FCA03}"/>
              </a:ext>
            </a:extLst>
          </p:cNvPr>
          <p:cNvSpPr txBox="1"/>
          <p:nvPr/>
        </p:nvSpPr>
        <p:spPr>
          <a:xfrm>
            <a:off x="11149407" y="5730074"/>
            <a:ext cx="4009551" cy="8452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89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hakusana</a:t>
            </a:r>
            <a:endParaRPr lang="en-US" sz="4992" b="1" dirty="0">
              <a:solidFill>
                <a:srgbClr val="000000"/>
              </a:solidFill>
              <a:latin typeface="Agrandir Bold"/>
              <a:ea typeface="Agrandir Bold"/>
              <a:cs typeface="Agrandir Bold"/>
              <a:sym typeface="Agrandir Bold"/>
            </a:endParaRPr>
          </a:p>
        </p:txBody>
      </p:sp>
      <p:sp>
        <p:nvSpPr>
          <p:cNvPr id="39" name="TextBox 20">
            <a:extLst>
              <a:ext uri="{FF2B5EF4-FFF2-40B4-BE49-F238E27FC236}">
                <a16:creationId xmlns:a16="http://schemas.microsoft.com/office/drawing/2014/main" id="{7D90936E-B36E-EA88-2A82-3E68943BF6AE}"/>
              </a:ext>
            </a:extLst>
          </p:cNvPr>
          <p:cNvSpPr txBox="1"/>
          <p:nvPr/>
        </p:nvSpPr>
        <p:spPr>
          <a:xfrm>
            <a:off x="11206557" y="4396574"/>
            <a:ext cx="4009551" cy="8452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89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hakusana</a:t>
            </a:r>
            <a:endParaRPr lang="en-US" sz="4992" b="1" dirty="0">
              <a:solidFill>
                <a:srgbClr val="000000"/>
              </a:solidFill>
              <a:latin typeface="Agrandir Bold"/>
              <a:ea typeface="Agrandir Bold"/>
              <a:cs typeface="Agrandir Bold"/>
              <a:sym typeface="Agrandir Bold"/>
            </a:endParaRPr>
          </a:p>
        </p:txBody>
      </p:sp>
      <p:sp>
        <p:nvSpPr>
          <p:cNvPr id="40" name="TextBox 20">
            <a:extLst>
              <a:ext uri="{FF2B5EF4-FFF2-40B4-BE49-F238E27FC236}">
                <a16:creationId xmlns:a16="http://schemas.microsoft.com/office/drawing/2014/main" id="{20B4ACCA-40A2-3C80-04E3-053C617FDB97}"/>
              </a:ext>
            </a:extLst>
          </p:cNvPr>
          <p:cNvSpPr txBox="1"/>
          <p:nvPr/>
        </p:nvSpPr>
        <p:spPr>
          <a:xfrm>
            <a:off x="11073207" y="3024974"/>
            <a:ext cx="4009551" cy="8452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89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hakusana</a:t>
            </a:r>
            <a:endParaRPr lang="en-US" sz="4992" b="1" dirty="0">
              <a:solidFill>
                <a:srgbClr val="000000"/>
              </a:solidFill>
              <a:latin typeface="Agrandir Bold"/>
              <a:ea typeface="Agrandir Bold"/>
              <a:cs typeface="Agrandir Bold"/>
              <a:sym typeface="Agrandir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217307" y="2644452"/>
            <a:ext cx="5681339" cy="6802082"/>
          </a:xfrm>
          <a:custGeom>
            <a:avLst/>
            <a:gdLst/>
            <a:ahLst/>
            <a:cxnLst/>
            <a:rect l="l" t="t" r="r" b="b"/>
            <a:pathLst>
              <a:path w="5681339" h="6802082">
                <a:moveTo>
                  <a:pt x="0" y="0"/>
                </a:moveTo>
                <a:lnTo>
                  <a:pt x="5681338" y="0"/>
                </a:lnTo>
                <a:lnTo>
                  <a:pt x="5681338" y="6802082"/>
                </a:lnTo>
                <a:lnTo>
                  <a:pt x="0" y="68020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14808"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/>
          <p:cNvSpPr/>
          <p:nvPr/>
        </p:nvSpPr>
        <p:spPr>
          <a:xfrm>
            <a:off x="229308" y="2644452"/>
            <a:ext cx="5681339" cy="6802082"/>
          </a:xfrm>
          <a:custGeom>
            <a:avLst/>
            <a:gdLst/>
            <a:ahLst/>
            <a:cxnLst/>
            <a:rect l="l" t="t" r="r" b="b"/>
            <a:pathLst>
              <a:path w="5681339" h="6802082">
                <a:moveTo>
                  <a:pt x="0" y="0"/>
                </a:moveTo>
                <a:lnTo>
                  <a:pt x="5681339" y="0"/>
                </a:lnTo>
                <a:lnTo>
                  <a:pt x="5681339" y="6802082"/>
                </a:lnTo>
                <a:lnTo>
                  <a:pt x="0" y="68020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14808"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4" name="Freeform 4"/>
          <p:cNvSpPr/>
          <p:nvPr/>
        </p:nvSpPr>
        <p:spPr>
          <a:xfrm>
            <a:off x="6224972" y="2644452"/>
            <a:ext cx="5681339" cy="6802082"/>
          </a:xfrm>
          <a:custGeom>
            <a:avLst/>
            <a:gdLst/>
            <a:ahLst/>
            <a:cxnLst/>
            <a:rect l="l" t="t" r="r" b="b"/>
            <a:pathLst>
              <a:path w="5681339" h="6802082">
                <a:moveTo>
                  <a:pt x="0" y="0"/>
                </a:moveTo>
                <a:lnTo>
                  <a:pt x="5681339" y="0"/>
                </a:lnTo>
                <a:lnTo>
                  <a:pt x="5681339" y="6802082"/>
                </a:lnTo>
                <a:lnTo>
                  <a:pt x="0" y="68020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14808"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5" name="Freeform 5"/>
          <p:cNvSpPr/>
          <p:nvPr/>
        </p:nvSpPr>
        <p:spPr>
          <a:xfrm>
            <a:off x="668449" y="3578678"/>
            <a:ext cx="4838419" cy="4792360"/>
          </a:xfrm>
          <a:custGeom>
            <a:avLst/>
            <a:gdLst/>
            <a:ahLst/>
            <a:cxnLst/>
            <a:rect l="l" t="t" r="r" b="b"/>
            <a:pathLst>
              <a:path w="4838419" h="4792360">
                <a:moveTo>
                  <a:pt x="0" y="0"/>
                </a:moveTo>
                <a:lnTo>
                  <a:pt x="4838419" y="0"/>
                </a:lnTo>
                <a:lnTo>
                  <a:pt x="4838419" y="4792360"/>
                </a:lnTo>
                <a:lnTo>
                  <a:pt x="0" y="47923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7184" t="-52718" r="-12276" b="-35017"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6" name="TextBox 6"/>
          <p:cNvSpPr txBox="1"/>
          <p:nvPr/>
        </p:nvSpPr>
        <p:spPr>
          <a:xfrm>
            <a:off x="3606420" y="174141"/>
            <a:ext cx="10918442" cy="1050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500"/>
              </a:lnSpc>
              <a:spcBef>
                <a:spcPct val="0"/>
              </a:spcBef>
            </a:pPr>
            <a:r>
              <a:rPr lang="en-US" sz="6500" b="1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Minun feedini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72454" y="2181095"/>
            <a:ext cx="1597131" cy="463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6"/>
              </a:lnSpc>
              <a:spcBef>
                <a:spcPct val="0"/>
              </a:spcBef>
            </a:pPr>
            <a:r>
              <a:rPr lang="en-US" sz="2297" b="1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ESIMERKKI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113013" y="2717724"/>
            <a:ext cx="1913929" cy="571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73"/>
              </a:lnSpc>
              <a:spcBef>
                <a:spcPct val="0"/>
              </a:spcBef>
            </a:pPr>
            <a:r>
              <a:rPr lang="en-US" sz="3200" b="1" dirty="0" err="1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villakoira</a:t>
            </a:r>
            <a:endParaRPr lang="en-US" sz="3409" b="1" dirty="0">
              <a:solidFill>
                <a:srgbClr val="000000"/>
              </a:solidFill>
              <a:latin typeface="Agrandir Bold"/>
              <a:ea typeface="Agrandir Bold"/>
              <a:cs typeface="Agrandir Bold"/>
              <a:sym typeface="Agrandir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4033649" y="2786050"/>
            <a:ext cx="2048654" cy="571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73"/>
              </a:lnSpc>
              <a:spcBef>
                <a:spcPct val="0"/>
              </a:spcBef>
            </a:pPr>
            <a:r>
              <a:rPr lang="en-US" sz="3200" b="1" dirty="0" err="1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hakusana</a:t>
            </a:r>
            <a:endParaRPr lang="en-US" sz="3409" b="1" dirty="0">
              <a:solidFill>
                <a:srgbClr val="000000"/>
              </a:solidFill>
              <a:latin typeface="Agrandir Bold"/>
              <a:ea typeface="Agrandir Bold"/>
              <a:cs typeface="Agrandir Bold"/>
              <a:sym typeface="Agrandir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041314" y="2703436"/>
            <a:ext cx="2048654" cy="571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73"/>
              </a:lnSpc>
              <a:spcBef>
                <a:spcPct val="0"/>
              </a:spcBef>
            </a:pPr>
            <a:r>
              <a:rPr lang="en-US" sz="3200" b="1" dirty="0" err="1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hakusana</a:t>
            </a:r>
            <a:endParaRPr lang="en-US" sz="3409" b="1" dirty="0">
              <a:solidFill>
                <a:srgbClr val="000000"/>
              </a:solidFill>
              <a:latin typeface="Agrandir Bold"/>
              <a:ea typeface="Agrandir Bold"/>
              <a:cs typeface="Agrandir Bold"/>
              <a:sym typeface="Agrandir Bold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5A18AB-0A5C-ABF3-E464-C9DE455B017A}"/>
              </a:ext>
            </a:extLst>
          </p:cNvPr>
          <p:cNvSpPr txBox="1"/>
          <p:nvPr/>
        </p:nvSpPr>
        <p:spPr>
          <a:xfrm>
            <a:off x="3374291" y="1150227"/>
            <a:ext cx="11672799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68"/>
              </a:lnSpc>
            </a:pPr>
            <a:r>
              <a:rPr lang="en-US" sz="2933" dirty="0" err="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Valitse</a:t>
            </a:r>
            <a:r>
              <a:rPr lang="en-US" sz="2933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viisi</a:t>
            </a:r>
            <a:r>
              <a:rPr lang="en-US" sz="2933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suosikkihakusanaa</a:t>
            </a:r>
            <a:r>
              <a:rPr lang="en-US" sz="2933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.</a:t>
            </a:r>
          </a:p>
          <a:p>
            <a:pPr algn="ctr">
              <a:lnSpc>
                <a:spcPts val="3168"/>
              </a:lnSpc>
            </a:pPr>
            <a:r>
              <a:rPr lang="en-US" sz="2900" dirty="0" err="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Lisää</a:t>
            </a:r>
            <a:r>
              <a:rPr lang="en-US" sz="2900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jokaiseen</a:t>
            </a:r>
            <a:r>
              <a:rPr lang="en-US" sz="2900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ruutuun</a:t>
            </a:r>
            <a:r>
              <a:rPr lang="en-US" sz="2900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otsikoksi</a:t>
            </a:r>
            <a:r>
              <a:rPr lang="en-US" sz="2900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yksi</a:t>
            </a:r>
            <a:r>
              <a:rPr lang="en-US" sz="2900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valitsemasi</a:t>
            </a:r>
            <a:r>
              <a:rPr lang="en-US" sz="2900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hakusana</a:t>
            </a:r>
            <a:r>
              <a:rPr lang="en-US" sz="2900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. </a:t>
            </a:r>
            <a:endParaRPr lang="en-US" sz="2900" dirty="0">
              <a:solidFill>
                <a:srgbClr val="000000"/>
              </a:solidFill>
              <a:latin typeface="Agrandir"/>
              <a:ea typeface="Agrandir"/>
              <a:cs typeface="Agrandir"/>
            </a:endParaRPr>
          </a:p>
          <a:p>
            <a:pPr algn="ctr">
              <a:lnSpc>
                <a:spcPts val="3168"/>
              </a:lnSpc>
            </a:pPr>
            <a:r>
              <a:rPr lang="en-US" sz="2900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Etsi </a:t>
            </a:r>
            <a:r>
              <a:rPr lang="en-US" sz="2900" dirty="0" err="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kuvapankista</a:t>
            </a:r>
            <a:r>
              <a:rPr lang="en-US" sz="2900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sopiva</a:t>
            </a:r>
            <a:r>
              <a:rPr lang="en-US" sz="2900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kuva</a:t>
            </a:r>
            <a:r>
              <a:rPr lang="en-US" sz="2900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ruutuun</a:t>
            </a:r>
            <a:r>
              <a:rPr lang="en-US" sz="2900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, </a:t>
            </a:r>
            <a:r>
              <a:rPr lang="en-US" sz="2900" dirty="0" err="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esim</a:t>
            </a:r>
            <a:r>
              <a:rPr lang="en-US" sz="2900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. www.pexels.com.</a:t>
            </a:r>
            <a:endParaRPr lang="en-US" sz="2900" dirty="0">
              <a:solidFill>
                <a:srgbClr val="000000"/>
              </a:solidFill>
              <a:latin typeface="Agrandir"/>
              <a:ea typeface="Agrandir"/>
              <a:cs typeface="Agrandi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217307" y="2644452"/>
            <a:ext cx="5681339" cy="6802082"/>
          </a:xfrm>
          <a:custGeom>
            <a:avLst/>
            <a:gdLst/>
            <a:ahLst/>
            <a:cxnLst/>
            <a:rect l="l" t="t" r="r" b="b"/>
            <a:pathLst>
              <a:path w="5681339" h="6802082">
                <a:moveTo>
                  <a:pt x="0" y="0"/>
                </a:moveTo>
                <a:lnTo>
                  <a:pt x="5681338" y="0"/>
                </a:lnTo>
                <a:lnTo>
                  <a:pt x="5681338" y="6802082"/>
                </a:lnTo>
                <a:lnTo>
                  <a:pt x="0" y="68020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14808"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/>
          <p:cNvSpPr/>
          <p:nvPr/>
        </p:nvSpPr>
        <p:spPr>
          <a:xfrm>
            <a:off x="229308" y="2644452"/>
            <a:ext cx="5681339" cy="6802082"/>
          </a:xfrm>
          <a:custGeom>
            <a:avLst/>
            <a:gdLst/>
            <a:ahLst/>
            <a:cxnLst/>
            <a:rect l="l" t="t" r="r" b="b"/>
            <a:pathLst>
              <a:path w="5681339" h="6802082">
                <a:moveTo>
                  <a:pt x="0" y="0"/>
                </a:moveTo>
                <a:lnTo>
                  <a:pt x="5681339" y="0"/>
                </a:lnTo>
                <a:lnTo>
                  <a:pt x="5681339" y="6802082"/>
                </a:lnTo>
                <a:lnTo>
                  <a:pt x="0" y="68020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14808"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4" name="Freeform 4"/>
          <p:cNvSpPr/>
          <p:nvPr/>
        </p:nvSpPr>
        <p:spPr>
          <a:xfrm>
            <a:off x="6224972" y="2644452"/>
            <a:ext cx="5681339" cy="6802082"/>
          </a:xfrm>
          <a:custGeom>
            <a:avLst/>
            <a:gdLst/>
            <a:ahLst/>
            <a:cxnLst/>
            <a:rect l="l" t="t" r="r" b="b"/>
            <a:pathLst>
              <a:path w="5681339" h="6802082">
                <a:moveTo>
                  <a:pt x="0" y="0"/>
                </a:moveTo>
                <a:lnTo>
                  <a:pt x="5681339" y="0"/>
                </a:lnTo>
                <a:lnTo>
                  <a:pt x="5681339" y="6802082"/>
                </a:lnTo>
                <a:lnTo>
                  <a:pt x="0" y="68020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14808"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5" name="TextBox 5"/>
          <p:cNvSpPr txBox="1"/>
          <p:nvPr/>
        </p:nvSpPr>
        <p:spPr>
          <a:xfrm>
            <a:off x="3606420" y="174141"/>
            <a:ext cx="10918442" cy="1050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500"/>
              </a:lnSpc>
              <a:spcBef>
                <a:spcPct val="0"/>
              </a:spcBef>
            </a:pPr>
            <a:r>
              <a:rPr lang="en-US" sz="6500" b="1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Minun feedini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045650" y="2721806"/>
            <a:ext cx="2048654" cy="571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73"/>
              </a:lnSpc>
              <a:spcBef>
                <a:spcPct val="0"/>
              </a:spcBef>
            </a:pPr>
            <a:r>
              <a:rPr lang="en-US" sz="3200" b="1" dirty="0" err="1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hakusana</a:t>
            </a:r>
            <a:endParaRPr lang="en-US" sz="3409" b="1" dirty="0">
              <a:solidFill>
                <a:srgbClr val="000000"/>
              </a:solidFill>
              <a:latin typeface="Agrandir Bold"/>
              <a:ea typeface="Agrandir Bold"/>
              <a:cs typeface="Agrandir Bold"/>
              <a:sym typeface="Agrandir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033649" y="2786050"/>
            <a:ext cx="2048654" cy="571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73"/>
              </a:lnSpc>
              <a:spcBef>
                <a:spcPct val="0"/>
              </a:spcBef>
            </a:pPr>
            <a:r>
              <a:rPr lang="en-US" sz="3200" b="1" dirty="0" err="1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hakusana</a:t>
            </a:r>
            <a:endParaRPr lang="en-US" sz="3409" b="1" dirty="0">
              <a:solidFill>
                <a:srgbClr val="000000"/>
              </a:solidFill>
              <a:latin typeface="Agrandir Bold"/>
              <a:ea typeface="Agrandir Bold"/>
              <a:cs typeface="Agrandir Bold"/>
              <a:sym typeface="Agrandir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041314" y="2705478"/>
            <a:ext cx="2048654" cy="571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73"/>
              </a:lnSpc>
              <a:spcBef>
                <a:spcPct val="0"/>
              </a:spcBef>
            </a:pPr>
            <a:r>
              <a:rPr lang="en-US" sz="3200" b="1" dirty="0" err="1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hakusana</a:t>
            </a:r>
            <a:endParaRPr lang="en-US" sz="3409" b="1" dirty="0">
              <a:solidFill>
                <a:srgbClr val="000000"/>
              </a:solidFill>
              <a:latin typeface="Agrandir Bold"/>
              <a:ea typeface="Agrandir Bold"/>
              <a:cs typeface="Agrandir Bold"/>
              <a:sym typeface="Agrandir Bold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1CBBF67A-EAB1-FFDE-1C43-ED360825EE52}"/>
              </a:ext>
            </a:extLst>
          </p:cNvPr>
          <p:cNvSpPr txBox="1"/>
          <p:nvPr/>
        </p:nvSpPr>
        <p:spPr>
          <a:xfrm>
            <a:off x="3374291" y="1150227"/>
            <a:ext cx="11672799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68"/>
              </a:lnSpc>
            </a:pPr>
            <a:r>
              <a:rPr lang="en-US" sz="2933" dirty="0" err="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Valitse</a:t>
            </a:r>
            <a:r>
              <a:rPr lang="en-US" sz="2933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viisi</a:t>
            </a:r>
            <a:r>
              <a:rPr lang="en-US" sz="2933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suosikkihakusanaa</a:t>
            </a:r>
            <a:r>
              <a:rPr lang="en-US" sz="2933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.</a:t>
            </a:r>
          </a:p>
          <a:p>
            <a:pPr algn="ctr">
              <a:lnSpc>
                <a:spcPts val="3168"/>
              </a:lnSpc>
            </a:pPr>
            <a:r>
              <a:rPr lang="en-US" sz="2900" dirty="0" err="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Lisää</a:t>
            </a:r>
            <a:r>
              <a:rPr lang="en-US" sz="2900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jokaiseen</a:t>
            </a:r>
            <a:r>
              <a:rPr lang="en-US" sz="2900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ruutuun</a:t>
            </a:r>
            <a:r>
              <a:rPr lang="en-US" sz="2900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otsikoksi</a:t>
            </a:r>
            <a:r>
              <a:rPr lang="en-US" sz="2900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yksi</a:t>
            </a:r>
            <a:r>
              <a:rPr lang="en-US" sz="2900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valitsemasi</a:t>
            </a:r>
            <a:r>
              <a:rPr lang="en-US" sz="2900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hakusana</a:t>
            </a:r>
            <a:r>
              <a:rPr lang="en-US" sz="2900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. </a:t>
            </a:r>
            <a:endParaRPr lang="en-US" sz="2900" dirty="0">
              <a:solidFill>
                <a:srgbClr val="000000"/>
              </a:solidFill>
              <a:latin typeface="Agrandir"/>
              <a:ea typeface="Agrandir"/>
              <a:cs typeface="Agrandir"/>
            </a:endParaRPr>
          </a:p>
          <a:p>
            <a:pPr algn="ctr">
              <a:lnSpc>
                <a:spcPts val="3168"/>
              </a:lnSpc>
            </a:pPr>
            <a:r>
              <a:rPr lang="en-US" sz="2900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Etsi </a:t>
            </a:r>
            <a:r>
              <a:rPr lang="en-US" sz="2900" dirty="0" err="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kuvapankista</a:t>
            </a:r>
            <a:r>
              <a:rPr lang="en-US" sz="2900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sopiva</a:t>
            </a:r>
            <a:r>
              <a:rPr lang="en-US" sz="2900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kuva</a:t>
            </a:r>
            <a:r>
              <a:rPr lang="en-US" sz="2900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ruutuun</a:t>
            </a:r>
            <a:r>
              <a:rPr lang="en-US" sz="2900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, </a:t>
            </a:r>
            <a:r>
              <a:rPr lang="en-US" sz="2900" dirty="0" err="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esim</a:t>
            </a:r>
            <a:r>
              <a:rPr lang="en-US" sz="2900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. www.pexels.com.</a:t>
            </a:r>
            <a:endParaRPr lang="en-US" sz="2900" dirty="0">
              <a:solidFill>
                <a:srgbClr val="000000"/>
              </a:solidFill>
              <a:latin typeface="Agrandir"/>
              <a:ea typeface="Agrandir"/>
              <a:cs typeface="Agrandi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c13a920-9be3-453f-951c-648e72b48ebe" xsi:nil="true"/>
    <lcf76f155ced4ddcb4097134ff3c332f xmlns="7c8bc434-a349-4db2-8a24-533fdd26fcd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936D458C4977AE40AB2F4A5C0A7E5F1F" ma:contentTypeVersion="12" ma:contentTypeDescription="Luo uusi asiakirja." ma:contentTypeScope="" ma:versionID="857c7ac9cab57cde32a130f04669f2f3">
  <xsd:schema xmlns:xsd="http://www.w3.org/2001/XMLSchema" xmlns:xs="http://www.w3.org/2001/XMLSchema" xmlns:p="http://schemas.microsoft.com/office/2006/metadata/properties" xmlns:ns2="7c8bc434-a349-4db2-8a24-533fdd26fcd3" xmlns:ns3="6c13a920-9be3-453f-951c-648e72b48ebe" targetNamespace="http://schemas.microsoft.com/office/2006/metadata/properties" ma:root="true" ma:fieldsID="6a16eddb1d61916b08be76df7b684cd1" ns2:_="" ns3:_="">
    <xsd:import namespace="7c8bc434-a349-4db2-8a24-533fdd26fcd3"/>
    <xsd:import namespace="6c13a920-9be3-453f-951c-648e72b48e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bc434-a349-4db2-8a24-533fdd26fc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Kuvien tunnisteet" ma:readOnly="false" ma:fieldId="{5cf76f15-5ced-4ddc-b409-7134ff3c332f}" ma:taxonomyMulti="true" ma:sspId="49964bb6-1a6e-4045-af7e-4cdc4df897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13a920-9be3-453f-951c-648e72b48ebe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d8a4b105-d21b-4609-bce9-597a45ec216a}" ma:internalName="TaxCatchAll" ma:showField="CatchAllData" ma:web="6c13a920-9be3-453f-951c-648e72b48e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3F136A-2CF8-4BBB-B1D3-6AFD794E8394}">
  <ds:schemaRefs>
    <ds:schemaRef ds:uri="http://schemas.microsoft.com/office/2006/metadata/properties"/>
    <ds:schemaRef ds:uri="http://schemas.microsoft.com/office/infopath/2007/PartnerControls"/>
    <ds:schemaRef ds:uri="fc633e4b-abf5-40d9-8c2e-fc333145be3f"/>
    <ds:schemaRef ds:uri="524fa935-11c7-44b1-afb3-9f4be7cd30dd"/>
  </ds:schemaRefs>
</ds:datastoreItem>
</file>

<file path=customXml/itemProps2.xml><?xml version="1.0" encoding="utf-8"?>
<ds:datastoreItem xmlns:ds="http://schemas.openxmlformats.org/officeDocument/2006/customXml" ds:itemID="{50CDE9E4-47DD-4FAF-BD6E-E4D023DB13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6F659A-907D-42E9-B64A-8AF39BA84DA4}"/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102</Words>
  <Application>Microsoft Office PowerPoint</Application>
  <PresentationFormat>Mukautettu</PresentationFormat>
  <Paragraphs>30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10" baseType="lpstr">
      <vt:lpstr>Agrandir Medium</vt:lpstr>
      <vt:lpstr>Agrandir</vt:lpstr>
      <vt:lpstr>Agrandir Bold</vt:lpstr>
      <vt:lpstr>Arial</vt:lpstr>
      <vt:lpstr>Calibri</vt:lpstr>
      <vt:lpstr>Office Theme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>Lötjönen Heini</cp:lastModifiedBy>
  <cp:revision>44</cp:revision>
  <dcterms:created xsi:type="dcterms:W3CDTF">2006-08-16T00:00:00Z</dcterms:created>
  <dcterms:modified xsi:type="dcterms:W3CDTF">2025-06-12T06:58:54Z</dcterms:modified>
  <dc:identifier>DAGkoT03n-s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0x010100936D458C4977AE40AB2F4A5C0A7E5F1F</vt:lpwstr>
  </property>
  <property fmtid="{D5CDD505-2E9C-101B-9397-08002B2CF9AE}" pid="3" name="Order">
    <vt:r8>35400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</Properties>
</file>